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สร้าง API อย่างง่ายด้วย FastAPI และ AIforThai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ประยุกต์ใช้ AI ภาษาไทยอย่างรวดเร็วด้วย FastAPI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349722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โดย Sarawoot Kongyoung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554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ที่น่าสนใจจาก AIforThai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ตัดคำภาษาไทย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wordcut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1" y="350329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วิเคราะห์อารมณ์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42900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emotion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09" y="2864882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OCR ภาษาไทย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thai_ocr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ตรวจจับคำหยาบ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481304" y="609028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profanity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6207800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สร้างเสียง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tts</a:t>
            </a:r>
            <a:endParaRPr lang="en-US" sz="175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721" y="5569387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8757523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ลองเพิ่ม API อื่น ๆ เช่น ตรวจจับคำหยาบ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275" y="1731526"/>
            <a:ext cx="2160032" cy="126694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629" y="2328743"/>
            <a:ext cx="309205" cy="3864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2096" y="1951315"/>
            <a:ext cx="231314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ผลลัพธ์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342096" y="2426851"/>
            <a:ext cx="231314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ตรวจพบหรือไม่พบคำหยาบ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7195" y="3010614"/>
            <a:ext cx="8628698" cy="15240"/>
          </a:xfrm>
          <a:prstGeom prst="roundRect">
            <a:avLst>
              <a:gd name="adj" fmla="val 606036"/>
            </a:avLst>
          </a:prstGeom>
          <a:solidFill>
            <a:srgbClr val="E5BEB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59" y="3053358"/>
            <a:ext cx="4320064" cy="126694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29" y="3493532"/>
            <a:ext cx="309205" cy="3864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2112" y="3273147"/>
            <a:ext cx="257472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ประมวลผล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22112" y="3748683"/>
            <a:ext cx="2574727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ส่งข้อความไปยัง AI ตรวจสอบ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7211" y="4332446"/>
            <a:ext cx="7548682" cy="15240"/>
          </a:xfrm>
          <a:prstGeom prst="roundRect">
            <a:avLst>
              <a:gd name="adj" fmla="val 606036"/>
            </a:avLst>
          </a:prstGeom>
          <a:solidFill>
            <a:srgbClr val="E5BEB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3" y="4375190"/>
            <a:ext cx="6480096" cy="126694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629" y="4815364"/>
            <a:ext cx="309205" cy="3864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2128" y="4594979"/>
            <a:ext cx="2665214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รับข้อความ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02128" y="5070515"/>
            <a:ext cx="26652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รับข้อความจาก API Endpoint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769620" y="5889427"/>
            <a:ext cx="13091160" cy="1737122"/>
          </a:xfrm>
          <a:prstGeom prst="roundRect">
            <a:avLst>
              <a:gd name="adj" fmla="val 5317"/>
            </a:avLst>
          </a:prstGeom>
          <a:solidFill>
            <a:srgbClr val="FFD8CC"/>
          </a:solidFill>
          <a:ln/>
        </p:spPr>
      </p:sp>
      <p:sp>
        <p:nvSpPr>
          <p:cNvPr id="18" name="Shape 10"/>
          <p:cNvSpPr/>
          <p:nvPr/>
        </p:nvSpPr>
        <p:spPr>
          <a:xfrm>
            <a:off x="758666" y="5889427"/>
            <a:ext cx="13113068" cy="1737122"/>
          </a:xfrm>
          <a:prstGeom prst="roundRect">
            <a:avLst>
              <a:gd name="adj" fmla="val 1899"/>
            </a:avLst>
          </a:prstGeom>
          <a:solidFill>
            <a:srgbClr val="FFD8CC"/>
          </a:solidFill>
          <a:ln/>
        </p:spPr>
      </p:sp>
      <p:sp>
        <p:nvSpPr>
          <p:cNvPr id="19" name="Text 11"/>
          <p:cNvSpPr/>
          <p:nvPr/>
        </p:nvSpPr>
        <p:spPr>
          <a:xfrm>
            <a:off x="978456" y="6054328"/>
            <a:ext cx="12673489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@app.post("/check-profanity/")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 def check_profanity(text: str):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result = profanity_model.profanity(text)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{"result": result}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แนะนำการ deploy API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Ngrok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สำหรับทดสอบในเครื่อง เปิด API ให้คนอื่นเข้าถึงได้ชั่วคราว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Docker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แพ็คเกจแอปพลิเคชันให้ทำงานได้ทุกที่ ไม่ต้องกังวลเรื่องสภาพแวดล้อม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Cloud Services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Heroku, Render หรือ Cloud Run สำหรับใช้งานจริง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สรุป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ใช้งานง่าย เร็ว และรองรับ docs อัตโนมัติ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AIforThai APIs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ภาษาไทยพร้อมใช้งานหลากหลาย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การประยุกต์ใช้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chatbot, mobile app, หรือเว็บแอปพลิเคชัน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539579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Resources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953" y="1838920"/>
            <a:ext cx="4253032" cy="425303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25" y="1838920"/>
            <a:ext cx="4253032" cy="425303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297" y="1838920"/>
            <a:ext cx="4253032" cy="4253032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55333" y="6716792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35" y="6757273"/>
            <a:ext cx="323731" cy="4045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456611" y="671679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FastAPI Docs</a:t>
            </a:r>
            <a:endParaRPr lang="en-US" sz="2100" dirty="0"/>
          </a:p>
        </p:txBody>
      </p:sp>
      <p:sp>
        <p:nvSpPr>
          <p:cNvPr id="9" name="Text 3"/>
          <p:cNvSpPr/>
          <p:nvPr/>
        </p:nvSpPr>
        <p:spPr>
          <a:xfrm>
            <a:off x="1456611" y="7183398"/>
            <a:ext cx="352817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https://fastapi.tiangolo.com/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5200531" y="6716792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434" y="6757273"/>
            <a:ext cx="323731" cy="404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01809" y="671679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AIforThai GitHub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5901809" y="7183398"/>
            <a:ext cx="352817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https://github.com/AIforThai/aiforthai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9645729" y="6716792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632" y="6757273"/>
            <a:ext cx="323731" cy="40457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47008" y="671679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สมัคร API Key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347008" y="7183398"/>
            <a:ext cx="352817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https://aiforthai.in.th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สิ่งที่เราจะเรียนรู้วันนี้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55543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12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FastAPI คืออะไร?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62801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802856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3760351"/>
            <a:ext cx="3922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ติดตั้งและใช้งาน FastAPI เบื้องต้น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306" y="5007769"/>
            <a:ext cx="3213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ตัวอย่างการสร้าง API ง่าย ๆ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6280190" y="62551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97692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7306" y="6255187"/>
            <a:ext cx="4207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การเรียกใช้งานโมเดลจาก AIforThai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FastAPI คืออะไร?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318754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Web Framework ทันสมัย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สร้าง REST API ด้วย Python 3.7+ อย่างรวดเร็ว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3714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รองรับ Asynchronous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ทำงานแบบ non-blocking ได้อย่างมีประสิทธิภาพ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326505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Validation ด้วย Pydantic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ตรวจสอบข้อมูลอัตโนมัติ ลดข้อผิดพลาด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เอกสารอัตโนมัติ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สร้าง Swagger UI และ ReDoc docs โดยอัตโนมัติ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30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3" y="2844046"/>
            <a:ext cx="5760006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ติดตั้ง FastAPI และ Uvicorn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3738801"/>
            <a:ext cx="466011" cy="4660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4806" y="3706178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Python 3.7+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304806" y="4109204"/>
            <a:ext cx="12673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ต้องการ Python เวอร์ชันล่าสุด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4999315"/>
            <a:ext cx="466011" cy="466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04806" y="4966692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Terminal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304806" y="5369719"/>
            <a:ext cx="12673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ใช้คำสั่ง pip install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259830"/>
            <a:ext cx="466011" cy="4660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04806" y="6227207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Uvicorn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304806" y="6630233"/>
            <a:ext cx="12673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ASGI server สำหรับรัน FastAPI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52463" y="7138154"/>
            <a:ext cx="13325475" cy="577810"/>
          </a:xfrm>
          <a:prstGeom prst="roundRect">
            <a:avLst>
              <a:gd name="adj" fmla="val 13552"/>
            </a:avLst>
          </a:prstGeom>
          <a:solidFill>
            <a:srgbClr val="FFD8CC"/>
          </a:solidFill>
          <a:ln/>
        </p:spPr>
      </p:sp>
      <p:sp>
        <p:nvSpPr>
          <p:cNvPr id="14" name="Shape 8"/>
          <p:cNvSpPr/>
          <p:nvPr/>
        </p:nvSpPr>
        <p:spPr>
          <a:xfrm>
            <a:off x="643176" y="7138154"/>
            <a:ext cx="13344049" cy="577810"/>
          </a:xfrm>
          <a:prstGeom prst="roundRect">
            <a:avLst>
              <a:gd name="adj" fmla="val 4840"/>
            </a:avLst>
          </a:prstGeom>
          <a:solidFill>
            <a:srgbClr val="FFD8CC"/>
          </a:solidFill>
          <a:ln/>
        </p:spPr>
      </p:sp>
      <p:sp>
        <p:nvSpPr>
          <p:cNvPr id="15" name="Text 9"/>
          <p:cNvSpPr/>
          <p:nvPr/>
        </p:nvSpPr>
        <p:spPr>
          <a:xfrm>
            <a:off x="829508" y="7277933"/>
            <a:ext cx="1297138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fastapi uvicorn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ติดตั้ง AIforThai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6602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763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ติดตั้งแพ็คเกจ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5399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ใช้คำสั่ง pip install aiforthai ในเทอร์มินัล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856321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423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สมัคร API Key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591371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ลงทะเบียนที่เว็บไซต์ AIforThai เพื่อรับ API Key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516160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083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เริ่มใช้งาน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57355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นำ API Key มาใช้กับโมดูลต่าง ๆ ของ AIforThai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894671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FFD8CC"/>
          </a:solidFill>
          <a:ln/>
        </p:spPr>
      </p:sp>
      <p:sp>
        <p:nvSpPr>
          <p:cNvPr id="14" name="Shape 11"/>
          <p:cNvSpPr/>
          <p:nvPr/>
        </p:nvSpPr>
        <p:spPr>
          <a:xfrm>
            <a:off x="782479" y="6894671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FFD8CC"/>
          </a:solidFill>
          <a:ln/>
        </p:spPr>
      </p:sp>
      <p:sp>
        <p:nvSpPr>
          <p:cNvPr id="15" name="Text 12"/>
          <p:cNvSpPr/>
          <p:nvPr/>
        </p:nvSpPr>
        <p:spPr>
          <a:xfrm>
            <a:off x="1009293" y="7064692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aiforthai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58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ตัวอย่าง API เบื้องต้น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โค้ดตัวอย่าง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671054"/>
            <a:ext cx="6244709" cy="2517458"/>
          </a:xfrm>
          <a:prstGeom prst="roundRect">
            <a:avLst>
              <a:gd name="adj" fmla="val 3784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671054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841075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fastapi import FastAPI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 = FastAPI()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@app.get("/")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read_root():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{"message": "Hello from FastAPI"}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รัน API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671054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FFD8CC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671054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FFD8CC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841075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uvicorn main:app --reload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29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เปิดเบราว์เซอร์ที่ http://127.0.0.1:8000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96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ดูเอกสารที่ http://127.0.0.1:8000/docs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4042"/>
            <a:ext cx="74848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ใช้งาน AI ภาษาไทยด้วย AIforThai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4616" y="1872258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667262" y="2331839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19111" y="210776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32" y="2146995"/>
            <a:ext cx="313968" cy="392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1533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นำเข้าโมดูล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01533" y="2534245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aiforthai.speech import speech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67262" y="3747492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E5BEB2"/>
          </a:solidFill>
          <a:ln/>
        </p:spPr>
      </p:sp>
      <p:sp>
        <p:nvSpPr>
          <p:cNvPr id="11" name="Shape 7"/>
          <p:cNvSpPr/>
          <p:nvPr/>
        </p:nvSpPr>
        <p:spPr>
          <a:xfrm>
            <a:off x="6219111" y="3523417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32" y="3562648"/>
            <a:ext cx="313968" cy="3925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1533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สร้างอินสแตนซ์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01533" y="3949898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stt = speech("YOUR_API_KEY")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67262" y="5163145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E5BEB2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9111" y="4939070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32" y="4978301"/>
            <a:ext cx="313968" cy="3925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153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แปลงเสียงเป็นข้อความ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501533" y="5365552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= stt.speech2text("audio.wav")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67262" y="6578798"/>
            <a:ext cx="628055" cy="22860"/>
          </a:xfrm>
          <a:prstGeom prst="roundRect">
            <a:avLst>
              <a:gd name="adj" fmla="val 384687"/>
            </a:avLst>
          </a:prstGeom>
          <a:solidFill>
            <a:srgbClr val="E5BEB2"/>
          </a:solidFill>
          <a:ln/>
        </p:spPr>
      </p:sp>
      <p:sp>
        <p:nvSpPr>
          <p:cNvPr id="21" name="Shape 15"/>
          <p:cNvSpPr/>
          <p:nvPr/>
        </p:nvSpPr>
        <p:spPr>
          <a:xfrm>
            <a:off x="6219111" y="635472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32" y="6393954"/>
            <a:ext cx="313968" cy="3925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01533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ใช้ผลลัพธ์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501533" y="6781205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นำข้อความไปใช้งานต่อได้ทันที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550307"/>
            <a:ext cx="6563797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ตัวอย่าง API ที่เรียก AIforThai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0445" y="1575792"/>
            <a:ext cx="2204799" cy="1152882"/>
          </a:xfrm>
          <a:prstGeom prst="roundRect">
            <a:avLst>
              <a:gd name="adj" fmla="val 729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113" y="1976318"/>
            <a:ext cx="281345" cy="3517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05269" y="1775817"/>
            <a:ext cx="1583412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รับไฟล์เสียง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3105269" y="2208490"/>
            <a:ext cx="158341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ผ่าน API Endpoint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3005257" y="2719149"/>
            <a:ext cx="10824686" cy="11430"/>
          </a:xfrm>
          <a:prstGeom prst="roundRect">
            <a:avLst>
              <a:gd name="adj" fmla="val 735431"/>
            </a:avLst>
          </a:prstGeom>
          <a:solidFill>
            <a:srgbClr val="E5BEB2"/>
          </a:solidFill>
          <a:ln/>
        </p:spPr>
      </p:sp>
      <p:sp>
        <p:nvSpPr>
          <p:cNvPr id="8" name="Shape 5"/>
          <p:cNvSpPr/>
          <p:nvPr/>
        </p:nvSpPr>
        <p:spPr>
          <a:xfrm>
            <a:off x="700445" y="2828687"/>
            <a:ext cx="4409718" cy="1152882"/>
          </a:xfrm>
          <a:prstGeom prst="roundRect">
            <a:avLst>
              <a:gd name="adj" fmla="val 729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31" y="3229213"/>
            <a:ext cx="281345" cy="35171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10187" y="3028712"/>
            <a:ext cx="175260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บันทึกไฟล์ชั่วคราว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310187" y="3461385"/>
            <a:ext cx="17526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เก็บไว้ประมวลผล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210175" y="3972044"/>
            <a:ext cx="8619768" cy="11430"/>
          </a:xfrm>
          <a:prstGeom prst="roundRect">
            <a:avLst>
              <a:gd name="adj" fmla="val 735431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700445" y="4081582"/>
            <a:ext cx="6614755" cy="1152882"/>
          </a:xfrm>
          <a:prstGeom prst="roundRect">
            <a:avLst>
              <a:gd name="adj" fmla="val 729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482108"/>
            <a:ext cx="281345" cy="3517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5225" y="4281607"/>
            <a:ext cx="205359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ส่งไปยัง AIforThai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515225" y="4714280"/>
            <a:ext cx="205359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แปลงเป็นข้อความ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00445" y="5459611"/>
            <a:ext cx="13229511" cy="2220992"/>
          </a:xfrm>
          <a:prstGeom prst="roundRect">
            <a:avLst>
              <a:gd name="adj" fmla="val 3785"/>
            </a:avLst>
          </a:prstGeom>
          <a:solidFill>
            <a:srgbClr val="FFD8CC"/>
          </a:solidFill>
          <a:ln/>
        </p:spPr>
      </p:sp>
      <p:sp>
        <p:nvSpPr>
          <p:cNvPr id="18" name="Shape 13"/>
          <p:cNvSpPr/>
          <p:nvPr/>
        </p:nvSpPr>
        <p:spPr>
          <a:xfrm>
            <a:off x="690443" y="5459611"/>
            <a:ext cx="13249513" cy="2220992"/>
          </a:xfrm>
          <a:prstGeom prst="roundRect">
            <a:avLst>
              <a:gd name="adj" fmla="val 1352"/>
            </a:avLst>
          </a:prstGeom>
          <a:solidFill>
            <a:srgbClr val="FFD8CC"/>
          </a:solidFill>
          <a:ln/>
        </p:spPr>
      </p:sp>
      <p:sp>
        <p:nvSpPr>
          <p:cNvPr id="19" name="Text 14"/>
          <p:cNvSpPr/>
          <p:nvPr/>
        </p:nvSpPr>
        <p:spPr>
          <a:xfrm>
            <a:off x="890468" y="5609630"/>
            <a:ext cx="12849463" cy="1920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@app.post("/stt/")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 def speech_to_text(file: UploadFile):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with open("temp.wav", "wb") as buffer: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shutil.copyfileobj(file.file, buffer)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result = stt.speech2text("temp.wav")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{"text": result}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213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ทดลองใช้ API ใน Swagger UI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เปิด Swagger 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ที่ http://127.0.0.1:8000/docs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เลือก Endpoint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คลิกที่ POST /stt/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อัปโหลดไฟล์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เลือกไฟล์เสียงที่ต้องการทดสอบ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ดูผลลัพธ์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ข้อความภาษาไทยจากไฟล์เสียง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2025-04-09T14:17:50Z</dcterms:created>
  <dcterms:modified xsi:type="dcterms:W3CDTF">2025-04-09T14:17:50Z</dcterms:modified>
</cp:coreProperties>
</file>